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2020 январь\velikobritania_pisateli3_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r">
              <a:buNone/>
            </a:pPr>
            <a:r>
              <a:rPr lang="ru-RU" sz="2800" b="1" i="1" dirty="0" smtClean="0">
                <a:solidFill>
                  <a:srgbClr val="C00000"/>
                </a:solidFill>
                <a:cs typeface="Miriam Fixed" pitchFamily="49" charset="-79"/>
              </a:rPr>
              <a:t>В моих глазах истребление любого вида – уголовный акт, </a:t>
            </a:r>
          </a:p>
          <a:p>
            <a:pPr algn="r">
              <a:buNone/>
            </a:pPr>
            <a:r>
              <a:rPr lang="ru-RU" sz="2800" b="1" i="1" dirty="0" smtClean="0">
                <a:solidFill>
                  <a:srgbClr val="C00000"/>
                </a:solidFill>
                <a:cs typeface="Miriam Fixed" pitchFamily="49" charset="-79"/>
              </a:rPr>
              <a:t>равный уничтожению неповторимых памятников культуры, </a:t>
            </a:r>
          </a:p>
          <a:p>
            <a:pPr algn="r">
              <a:buNone/>
            </a:pPr>
            <a:r>
              <a:rPr lang="ru-RU" sz="2800" b="1" i="1" dirty="0" smtClean="0">
                <a:solidFill>
                  <a:srgbClr val="C00000"/>
                </a:solidFill>
                <a:cs typeface="Miriam Fixed" pitchFamily="49" charset="-79"/>
              </a:rPr>
              <a:t>таких, как картины Рембрандта или Акрополь</a:t>
            </a:r>
            <a:r>
              <a:rPr lang="ru-RU" sz="2800" dirty="0" smtClean="0">
                <a:solidFill>
                  <a:srgbClr val="FF0000"/>
                </a:solidFill>
                <a:cs typeface="Miriam Fixed" pitchFamily="49" charset="-79"/>
              </a:rPr>
              <a:t>. </a:t>
            </a:r>
          </a:p>
          <a:p>
            <a:pPr algn="r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Джеральд Даррелл </a:t>
            </a:r>
          </a:p>
          <a:p>
            <a:endParaRPr lang="ru-RU" dirty="0"/>
          </a:p>
        </p:txBody>
      </p:sp>
      <p:pic>
        <p:nvPicPr>
          <p:cNvPr id="3077" name="Picture 5" descr="E:\2020 январь\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68960"/>
            <a:ext cx="4176464" cy="310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E:\2020 январь\velikobritania_pisateli3_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93507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Даррелл, Дж. Гончие </a:t>
            </a:r>
            <a:r>
              <a:rPr lang="ru-RU" sz="21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Бафута</a:t>
            </a:r>
            <a:r>
              <a:rPr lang="ru-RU" sz="2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Джеральд Даррелл; пер с англ.; под ред. и с </a:t>
            </a:r>
            <a:r>
              <a:rPr lang="ru-RU" sz="21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предисл</a:t>
            </a:r>
            <a:r>
              <a:rPr lang="ru-RU" sz="2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В. Е. Флинта. – Изд. 4-е, стереотип. – М.: Мир, 1982. – 288 с., ил.</a:t>
            </a:r>
          </a:p>
          <a:p>
            <a:pPr marL="242570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«Гончие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Бафута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- одно из наиболее ранних произведений Дж. Даррелла, в котором читатели знакомятся с Фоном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Бафута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его жизнерадостным веселым народом. Но больше всего автора привлекает конечно же животный мир загадочной горной местности на западе Африки –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Бафут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книгу включены рассказы о загадочных представителях животного мира: «Гудящая белка», «Охота на волосатых лягушек», «Змеи и шиллинги», «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Ке-фонг-гуу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и др. Также в сборник вошли отрывки из двух других произведений: «Птицы, звери и родственники» и «Филе из камбалы».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098" name="Picture 2" descr="E:\2020 январь\darrel_9_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5474"/>
            <a:ext cx="2232248" cy="35283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99992" y="17008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F:\2020 январь\10133758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876" y="1628800"/>
            <a:ext cx="2311524" cy="340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5575" lvl="0" indent="-2695575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Даррелл, Дж. Натуралист на мушке,</a:t>
            </a:r>
          </a:p>
          <a:p>
            <a:pPr marL="2695575" lvl="0" indent="-26955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или Групповой портрет с природой / Пер. с англ. И.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Замориной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- Москва: Мир, 1989. - 190, [2] с.: ил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Книга «Натуралист на мушке, или Групповой портрет с природой» посвящена описанию съемок фильмов для телепрограммы о животных. Съемки происходили в самых разных уголках Земли — на тропических островах вблизи берегов Панамы и на севере Канады, в американской пустыне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 национальном парке Африки. Это позволило автору показать не только контрасты природы, но и познакомить читателя с многообразным миром животных.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Читателю представляется возможность вместе с Дарреллом совершить увлекательное путешествие, окунуться в атмосферу создания фильмов о животных, встретиться с интересными людьми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Даррелл, Дж. Звери в моей жизни / Джеральд Даррелл; пер с англ. Л. Жданова; предисл. В. Е. Флинта. – Изд. 2-е, стереотип. – М.: Мир, 1983. – 176 с., ил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Дж. Даррелл один из ведущих деятелей в движении за новое понимание миссии зоопарков, их значения как совершенно особой формы массового воздействия на людей в деле воспитания в них любви к живой природе. В своей книге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яркой художественной форме описывает свою работу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Уипснейде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зоопарке вблизи Лондона.</a:t>
            </a:r>
          </a:p>
          <a:p>
            <a:pPr marL="0" lv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Даррелл, Дж. Золотые крыланы и розовые голуби /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Даррелл; [пер. с англ. Л. Жданова;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предисл.Н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Дроздова]. – М.: Мир, 1981.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126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Дж. Даррелл известен еще и как основатель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Джерсийского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зоопарка на острове Маврикий, родине дронтов,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гекконов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сцинков и других, нуждающихся в защите животных. Вместе с автором читателям предстоит познакомиться с животным миром острова, с проблемами его охраны, пережить ряд забавных приключений, порадоваться успешным вылазкам на природу.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2" name="Picture 4" descr="F:\2020 январь\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44"/>
            <a:ext cx="5715000" cy="2132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4680520" cy="67413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Даррелл, Дж. Моя семья и другие звери; Птицы, звери и родственники; Сад богов / Джеральд Даррелл; пер. с англ. Л.А.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Деревянкиной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В.А. Смирнова, Л. Жданова. - М.: Мир, 1986.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478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Даррелл, Дж. Моя семья и другие звери; Путь кенгуренка / Джеральд Даррелл; пер. с англ. Л. А.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Деревянкиной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 Л. Жданова; предисл. В. Флинта. – 3-е изд. стереотип. - М.: Мир, 1983. - 343, [2] с., ил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сборники вошли все три автобиографические книги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писателя-натуралиста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Джеральда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Даррелла, относящиеся к его детским годам и пребыванию на о-ве Корфу. На русском языке ранее полностью выходили книги «Моя семья и другие звери» («Мир», 1971, 1982) и «Сад богов» («Мир», 1984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и другие.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2020 январь\Книги-Даррелла-645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6632"/>
            <a:ext cx="440198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624"/>
            <a:ext cx="9108504" cy="68133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ресурсы: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http://fb.ru/article/246897/kratkaya-biografiya-djeralda-darrella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http://artem1s.livejournal.com/303447.html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http://subscribe.ru/group/eruditsiya-i-tvorchestvo/10460742/</a:t>
            </a: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2020 январь\dzherald-darrell-sobranie-sochineniy-iz-28-knig-epu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28625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286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2020-01-28T12:55:27Z</dcterms:created>
  <dcterms:modified xsi:type="dcterms:W3CDTF">2020-01-31T11:46:27Z</dcterms:modified>
</cp:coreProperties>
</file>